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13671-6D3E-4B1D-813B-30E848DCA3CB}">
          <p14:sldIdLst>
            <p14:sldId id="256"/>
            <p14:sldId id="257"/>
            <p14:sldId id="262"/>
            <p14:sldId id="260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369CD-39C9-4948-BA72-DB927315E7A4}" v="40" dt="2023-05-14T19:27:01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605" autoAdjust="0"/>
  </p:normalViewPr>
  <p:slideViewPr>
    <p:cSldViewPr snapToGrid="0">
      <p:cViewPr varScale="1">
        <p:scale>
          <a:sx n="68" d="100"/>
          <a:sy n="68" d="100"/>
        </p:scale>
        <p:origin x="12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44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ys Quilter" userId="3c885fdb89214384" providerId="LiveId" clId="{631369CD-39C9-4948-BA72-DB927315E7A4}"/>
    <pc:docChg chg="undo redo custSel addSld delSld modSld modSection">
      <pc:chgData name="Rhys Quilter" userId="3c885fdb89214384" providerId="LiveId" clId="{631369CD-39C9-4948-BA72-DB927315E7A4}" dt="2023-05-14T20:15:27.655" v="1650" actId="1076"/>
      <pc:docMkLst>
        <pc:docMk/>
      </pc:docMkLst>
      <pc:sldChg chg="addSp modSp mod">
        <pc:chgData name="Rhys Quilter" userId="3c885fdb89214384" providerId="LiveId" clId="{631369CD-39C9-4948-BA72-DB927315E7A4}" dt="2023-05-14T20:13:26.731" v="1532" actId="1036"/>
        <pc:sldMkLst>
          <pc:docMk/>
          <pc:sldMk cId="2032317319" sldId="256"/>
        </pc:sldMkLst>
        <pc:spChg chg="mod">
          <ac:chgData name="Rhys Quilter" userId="3c885fdb89214384" providerId="LiveId" clId="{631369CD-39C9-4948-BA72-DB927315E7A4}" dt="2023-05-14T20:13:18.224" v="1527" actId="20577"/>
          <ac:spMkLst>
            <pc:docMk/>
            <pc:sldMk cId="2032317319" sldId="256"/>
            <ac:spMk id="3" creationId="{E7FA27BE-E971-A621-6D9B-6ABCB70AC84F}"/>
          </ac:spMkLst>
        </pc:spChg>
        <pc:picChg chg="add mod">
          <ac:chgData name="Rhys Quilter" userId="3c885fdb89214384" providerId="LiveId" clId="{631369CD-39C9-4948-BA72-DB927315E7A4}" dt="2023-05-14T20:13:26.731" v="1532" actId="1036"/>
          <ac:picMkLst>
            <pc:docMk/>
            <pc:sldMk cId="2032317319" sldId="256"/>
            <ac:picMk id="5" creationId="{B9F12803-4AB7-F152-7665-8D50E24190BA}"/>
          </ac:picMkLst>
        </pc:picChg>
        <pc:picChg chg="add mod">
          <ac:chgData name="Rhys Quilter" userId="3c885fdb89214384" providerId="LiveId" clId="{631369CD-39C9-4948-BA72-DB927315E7A4}" dt="2023-05-13T15:52:37.365" v="376" actId="1076"/>
          <ac:picMkLst>
            <pc:docMk/>
            <pc:sldMk cId="2032317319" sldId="256"/>
            <ac:picMk id="7" creationId="{D4D317DF-C6E8-397A-51FA-672545F4D86B}"/>
          </ac:picMkLst>
        </pc:picChg>
      </pc:sldChg>
      <pc:sldChg chg="addSp modSp mod">
        <pc:chgData name="Rhys Quilter" userId="3c885fdb89214384" providerId="LiveId" clId="{631369CD-39C9-4948-BA72-DB927315E7A4}" dt="2023-05-14T20:15:27.655" v="1650" actId="1076"/>
        <pc:sldMkLst>
          <pc:docMk/>
          <pc:sldMk cId="3517710288" sldId="257"/>
        </pc:sldMkLst>
        <pc:spChg chg="mod">
          <ac:chgData name="Rhys Quilter" userId="3c885fdb89214384" providerId="LiveId" clId="{631369CD-39C9-4948-BA72-DB927315E7A4}" dt="2023-05-13T15:56:54.125" v="380" actId="122"/>
          <ac:spMkLst>
            <pc:docMk/>
            <pc:sldMk cId="3517710288" sldId="257"/>
            <ac:spMk id="2" creationId="{6FEA063A-F5F7-3030-9A6A-69F312A1892D}"/>
          </ac:spMkLst>
        </pc:spChg>
        <pc:spChg chg="mod">
          <ac:chgData name="Rhys Quilter" userId="3c885fdb89214384" providerId="LiveId" clId="{631369CD-39C9-4948-BA72-DB927315E7A4}" dt="2023-05-14T20:15:11.089" v="1636" actId="20577"/>
          <ac:spMkLst>
            <pc:docMk/>
            <pc:sldMk cId="3517710288" sldId="257"/>
            <ac:spMk id="3" creationId="{590C22DC-389D-B30E-B469-AFE8162EEE55}"/>
          </ac:spMkLst>
        </pc:spChg>
        <pc:picChg chg="add mod">
          <ac:chgData name="Rhys Quilter" userId="3c885fdb89214384" providerId="LiveId" clId="{631369CD-39C9-4948-BA72-DB927315E7A4}" dt="2023-05-14T20:15:27.655" v="1650" actId="1076"/>
          <ac:picMkLst>
            <pc:docMk/>
            <pc:sldMk cId="3517710288" sldId="257"/>
            <ac:picMk id="5" creationId="{5C9BA9E2-8D12-C24F-7BE8-3488E3BFF8A6}"/>
          </ac:picMkLst>
        </pc:picChg>
      </pc:sldChg>
      <pc:sldChg chg="addSp delSp modSp mod setBg">
        <pc:chgData name="Rhys Quilter" userId="3c885fdb89214384" providerId="LiveId" clId="{631369CD-39C9-4948-BA72-DB927315E7A4}" dt="2023-05-14T18:06:53.813" v="407" actId="26606"/>
        <pc:sldMkLst>
          <pc:docMk/>
          <pc:sldMk cId="164135137" sldId="258"/>
        </pc:sldMkLst>
        <pc:spChg chg="mod or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2" creationId="{F2EA9376-1A59-A06B-597F-AEB5F8719612}"/>
          </ac:spMkLst>
        </pc:spChg>
        <pc:spChg chg="add mod">
          <ac:chgData name="Rhys Quilter" userId="3c885fdb89214384" providerId="LiveId" clId="{631369CD-39C9-4948-BA72-DB927315E7A4}" dt="2023-05-14T18:06:53.813" v="407" actId="26606"/>
          <ac:spMkLst>
            <pc:docMk/>
            <pc:sldMk cId="164135137" sldId="258"/>
            <ac:spMk id="11" creationId="{5DC4F681-4CE3-5712-C9D6-444D580A4506}"/>
          </ac:spMkLst>
        </pc:s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4" creationId="{9C9A395D-0E3C-47A2-BD3C-E0B63FFEB93B}"/>
          </ac:grpSpMkLst>
        </pc:grpChg>
        <pc:grpChg chg="add del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8" creationId="{1D4E244F-B3CC-4EA6-AEF8-9C10A9F2D650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50" creationId="{F21A37DB-EDD2-4025-A254-7FE5E4C7AE2B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06" creationId="{F062FACA-67B4-4AA3-B7B8-5E3F40213E06}"/>
          </ac:grpSpMkLst>
        </pc:grpChg>
        <pc:grpChg chg="add">
          <ac:chgData name="Rhys Quilter" userId="3c885fdb89214384" providerId="LiveId" clId="{631369CD-39C9-4948-BA72-DB927315E7A4}" dt="2023-05-14T18:06:53.813" v="407" actId="26606"/>
          <ac:grpSpMkLst>
            <pc:docMk/>
            <pc:sldMk cId="164135137" sldId="258"/>
            <ac:grpSpMk id="110" creationId="{1E0DEA12-DBDB-4932-A58A-AD12F8FC8DE6}"/>
          </ac:grpSpMkLst>
        </pc:grpChg>
        <pc:picChg chg="mo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7" creationId="{E2D047D9-B3E2-5230-3F46-57E53594E366}"/>
          </ac:picMkLst>
        </pc:picChg>
        <pc:picChg chg="add">
          <ac:chgData name="Rhys Quilter" userId="3c885fdb89214384" providerId="LiveId" clId="{631369CD-39C9-4948-BA72-DB927315E7A4}" dt="2023-05-14T18:06:53.813" v="407" actId="26606"/>
          <ac:picMkLst>
            <pc:docMk/>
            <pc:sldMk cId="164135137" sldId="258"/>
            <ac:picMk id="48" creationId="{38BFA449-4933-478B-B27D-ACCC557FF970}"/>
          </ac:picMkLst>
        </pc:picChg>
      </pc:sldChg>
      <pc:sldChg chg="addSp delSp modSp del mod modClrScheme chgLayout">
        <pc:chgData name="Rhys Quilter" userId="3c885fdb89214384" providerId="LiveId" clId="{631369CD-39C9-4948-BA72-DB927315E7A4}" dt="2023-05-13T15:12:39.435" v="196" actId="2696"/>
        <pc:sldMkLst>
          <pc:docMk/>
          <pc:sldMk cId="2024518242" sldId="259"/>
        </pc:sldMkLst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2" creationId="{D65F0338-BAF6-95E0-9B2B-F54FE8F2C683}"/>
          </ac:spMkLst>
        </pc:spChg>
        <pc:spChg chg="mod or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3" creationId="{DAAD579E-354B-474A-E90C-AD1EDC5B732A}"/>
          </ac:spMkLst>
        </pc:spChg>
        <pc:spChg chg="del mod ord">
          <ac:chgData name="Rhys Quilter" userId="3c885fdb89214384" providerId="LiveId" clId="{631369CD-39C9-4948-BA72-DB927315E7A4}" dt="2023-05-13T15:06:06.949" v="40" actId="478"/>
          <ac:spMkLst>
            <pc:docMk/>
            <pc:sldMk cId="2024518242" sldId="259"/>
            <ac:spMk id="4" creationId="{E3D773C3-E8FC-04AF-B875-6E378E890440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6" creationId="{791301E5-6928-3501-53D6-02FB971948B4}"/>
          </ac:spMkLst>
        </pc:spChg>
        <pc:spChg chg="add del mod">
          <ac:chgData name="Rhys Quilter" userId="3c885fdb89214384" providerId="LiveId" clId="{631369CD-39C9-4948-BA72-DB927315E7A4}" dt="2023-05-13T15:06:30.322" v="42"/>
          <ac:spMkLst>
            <pc:docMk/>
            <pc:sldMk cId="2024518242" sldId="259"/>
            <ac:spMk id="7" creationId="{F8176A17-F439-399C-652D-C2F197A1E3B5}"/>
          </ac:spMkLst>
        </pc:spChg>
        <pc:picChg chg="add del mod">
          <ac:chgData name="Rhys Quilter" userId="3c885fdb89214384" providerId="LiveId" clId="{631369CD-39C9-4948-BA72-DB927315E7A4}" dt="2023-05-13T14:45:09" v="37" actId="21"/>
          <ac:picMkLst>
            <pc:docMk/>
            <pc:sldMk cId="2024518242" sldId="259"/>
            <ac:picMk id="5" creationId="{728F9A86-9C7B-4700-9332-F7CE91B5C4BB}"/>
          </ac:picMkLst>
        </pc:picChg>
        <pc:picChg chg="add del mod">
          <ac:chgData name="Rhys Quilter" userId="3c885fdb89214384" providerId="LiveId" clId="{631369CD-39C9-4948-BA72-DB927315E7A4}" dt="2023-05-13T14:44:41.760" v="21"/>
          <ac:picMkLst>
            <pc:docMk/>
            <pc:sldMk cId="2024518242" sldId="259"/>
            <ac:picMk id="1026" creationId="{42BB8191-5E90-45F3-A491-0B2882E608DB}"/>
          </ac:picMkLst>
        </pc:picChg>
        <pc:picChg chg="add del">
          <ac:chgData name="Rhys Quilter" userId="3c885fdb89214384" providerId="LiveId" clId="{631369CD-39C9-4948-BA72-DB927315E7A4}" dt="2023-05-13T14:44:48.902" v="25"/>
          <ac:picMkLst>
            <pc:docMk/>
            <pc:sldMk cId="2024518242" sldId="259"/>
            <ac:picMk id="1028" creationId="{331E9B35-5450-4C1E-1AEE-D965C8AA43D8}"/>
          </ac:picMkLst>
        </pc:picChg>
        <pc:picChg chg="add del mod">
          <ac:chgData name="Rhys Quilter" userId="3c885fdb89214384" providerId="LiveId" clId="{631369CD-39C9-4948-BA72-DB927315E7A4}" dt="2023-05-13T14:44:55.274" v="29"/>
          <ac:picMkLst>
            <pc:docMk/>
            <pc:sldMk cId="2024518242" sldId="259"/>
            <ac:picMk id="1030" creationId="{859343D9-1B2A-1849-ABE0-C66856692E1F}"/>
          </ac:picMkLst>
        </pc:picChg>
        <pc:picChg chg="add del">
          <ac:chgData name="Rhys Quilter" userId="3c885fdb89214384" providerId="LiveId" clId="{631369CD-39C9-4948-BA72-DB927315E7A4}" dt="2023-05-13T14:44:59.505" v="33"/>
          <ac:picMkLst>
            <pc:docMk/>
            <pc:sldMk cId="2024518242" sldId="259"/>
            <ac:picMk id="1032" creationId="{2E6D3C14-3FF2-4B44-0B14-9FADDEDA6BD9}"/>
          </ac:picMkLst>
        </pc:picChg>
      </pc:sldChg>
      <pc:sldChg chg="addSp delSp modSp mod modClrScheme chgLayout modNotesTx">
        <pc:chgData name="Rhys Quilter" userId="3c885fdb89214384" providerId="LiveId" clId="{631369CD-39C9-4948-BA72-DB927315E7A4}" dt="2023-05-14T19:38:28.557" v="1119" actId="313"/>
        <pc:sldMkLst>
          <pc:docMk/>
          <pc:sldMk cId="3725487838" sldId="260"/>
        </pc:sldMkLst>
        <pc:spChg chg="mod ord">
          <ac:chgData name="Rhys Quilter" userId="3c885fdb89214384" providerId="LiveId" clId="{631369CD-39C9-4948-BA72-DB927315E7A4}" dt="2023-05-13T15:53:00.555" v="377" actId="122"/>
          <ac:spMkLst>
            <pc:docMk/>
            <pc:sldMk cId="3725487838" sldId="260"/>
            <ac:spMk id="2" creationId="{6E55BB3A-9D5B-E73A-9FA3-448361B57617}"/>
          </ac:spMkLst>
        </pc:spChg>
        <pc:spChg chg="del">
          <ac:chgData name="Rhys Quilter" userId="3c885fdb89214384" providerId="LiveId" clId="{631369CD-39C9-4948-BA72-DB927315E7A4}" dt="2023-05-13T15:17:02.942" v="198" actId="931"/>
          <ac:spMkLst>
            <pc:docMk/>
            <pc:sldMk cId="3725487838" sldId="260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19:07.775" v="240" actId="931"/>
          <ac:spMkLst>
            <pc:docMk/>
            <pc:sldMk cId="3725487838" sldId="260"/>
            <ac:spMk id="6" creationId="{DE50E309-A28B-3212-66FE-97887512FB8C}"/>
          </ac:spMkLst>
        </pc:spChg>
        <pc:picChg chg="add mod ord">
          <ac:chgData name="Rhys Quilter" userId="3c885fdb89214384" providerId="LiveId" clId="{631369CD-39C9-4948-BA72-DB927315E7A4}" dt="2023-05-13T15:20:12.231" v="253" actId="14100"/>
          <ac:picMkLst>
            <pc:docMk/>
            <pc:sldMk cId="3725487838" sldId="260"/>
            <ac:picMk id="5" creationId="{03268CF8-03DE-88E2-02C4-B4719270D93F}"/>
          </ac:picMkLst>
        </pc:picChg>
        <pc:picChg chg="add mod">
          <ac:chgData name="Rhys Quilter" userId="3c885fdb89214384" providerId="LiveId" clId="{631369CD-39C9-4948-BA72-DB927315E7A4}" dt="2023-05-13T15:19:27.369" v="248" actId="14100"/>
          <ac:picMkLst>
            <pc:docMk/>
            <pc:sldMk cId="3725487838" sldId="260"/>
            <ac:picMk id="8" creationId="{FEFFE49C-AE79-004E-7F68-49E5C3695F9D}"/>
          </ac:picMkLst>
        </pc:picChg>
      </pc:sldChg>
      <pc:sldChg chg="addSp delSp modSp mod setBg modClrScheme chgLayout modNotesTx">
        <pc:chgData name="Rhys Quilter" userId="3c885fdb89214384" providerId="LiveId" clId="{631369CD-39C9-4948-BA72-DB927315E7A4}" dt="2023-05-14T19:42:49.345" v="1526" actId="20577"/>
        <pc:sldMkLst>
          <pc:docMk/>
          <pc:sldMk cId="4272738697" sldId="261"/>
        </pc:sldMkLst>
        <pc:spChg chg="mod ord">
          <ac:chgData name="Rhys Quilter" userId="3c885fdb89214384" providerId="LiveId" clId="{631369CD-39C9-4948-BA72-DB927315E7A4}" dt="2023-05-13T15:53:04.785" v="378" actId="122"/>
          <ac:spMkLst>
            <pc:docMk/>
            <pc:sldMk cId="4272738697" sldId="261"/>
            <ac:spMk id="2" creationId="{6E55BB3A-9D5B-E73A-9FA3-448361B57617}"/>
          </ac:spMkLst>
        </pc:spChg>
        <pc:spChg chg="del mod ord">
          <ac:chgData name="Rhys Quilter" userId="3c885fdb89214384" providerId="LiveId" clId="{631369CD-39C9-4948-BA72-DB927315E7A4}" dt="2023-05-13T15:31:38.477" v="254" actId="700"/>
          <ac:spMkLst>
            <pc:docMk/>
            <pc:sldMk cId="4272738697" sldId="261"/>
            <ac:spMk id="3" creationId="{17D07C94-1861-79A1-C9D8-CB44F3BDE0DD}"/>
          </ac:spMkLst>
        </pc:spChg>
        <pc:spChg chg="add del mod ord">
          <ac:chgData name="Rhys Quilter" userId="3c885fdb89214384" providerId="LiveId" clId="{631369CD-39C9-4948-BA72-DB927315E7A4}" dt="2023-05-13T15:34:16.295" v="305" actId="20577"/>
          <ac:spMkLst>
            <pc:docMk/>
            <pc:sldMk cId="4272738697" sldId="261"/>
            <ac:spMk id="4" creationId="{60A03226-3A37-F2A1-D6A7-678F2608E87B}"/>
          </ac:spMkLst>
        </pc:spChg>
        <pc:spChg chg="add del mod ord">
          <ac:chgData name="Rhys Quilter" userId="3c885fdb89214384" providerId="LiveId" clId="{631369CD-39C9-4948-BA72-DB927315E7A4}" dt="2023-05-13T15:33:07.558" v="293" actId="20577"/>
          <ac:spMkLst>
            <pc:docMk/>
            <pc:sldMk cId="4272738697" sldId="261"/>
            <ac:spMk id="5" creationId="{63128AC2-4B37-EC05-FAE0-2853D9DE9AC8}"/>
          </ac:spMkLst>
        </pc:spChg>
        <pc:spChg chg="add del">
          <ac:chgData name="Rhys Quilter" userId="3c885fdb89214384" providerId="LiveId" clId="{631369CD-39C9-4948-BA72-DB927315E7A4}" dt="2023-05-13T15:32:46.347" v="280" actId="26606"/>
          <ac:spMkLst>
            <pc:docMk/>
            <pc:sldMk cId="4272738697" sldId="261"/>
            <ac:spMk id="59" creationId="{03756949-AC79-48CD-A920-B0FE10D230F5}"/>
          </ac:spMkLst>
        </pc:spChg>
        <pc:spChg chg="add del">
          <ac:chgData name="Rhys Quilter" userId="3c885fdb89214384" providerId="LiveId" clId="{631369CD-39C9-4948-BA72-DB927315E7A4}" dt="2023-05-13T15:32:56.718" v="282" actId="26606"/>
          <ac:spMkLst>
            <pc:docMk/>
            <pc:sldMk cId="4272738697" sldId="261"/>
            <ac:spMk id="63" creationId="{B17B89E9-0A60-4DE1-97F8-2E81D4CCE813}"/>
          </ac:spMkLst>
        </pc:spChg>
        <pc:grpChg chg="add del">
          <ac:chgData name="Rhys Quilter" userId="3c885fdb89214384" providerId="LiveId" clId="{631369CD-39C9-4948-BA72-DB927315E7A4}" dt="2023-05-13T15:32:46.347" v="280" actId="26606"/>
          <ac:grpSpMkLst>
            <pc:docMk/>
            <pc:sldMk cId="4272738697" sldId="261"/>
            <ac:grpSpMk id="18" creationId="{E6954C68-F4A8-4F2A-82C0-11A25835A8B8}"/>
          </ac:grpSpMkLst>
        </pc:grpChg>
        <pc:grpChg chg="add del">
          <ac:chgData name="Rhys Quilter" userId="3c885fdb89214384" providerId="LiveId" clId="{631369CD-39C9-4948-BA72-DB927315E7A4}" dt="2023-05-13T15:32:56.718" v="282" actId="26606"/>
          <ac:grpSpMkLst>
            <pc:docMk/>
            <pc:sldMk cId="4272738697" sldId="261"/>
            <ac:grpSpMk id="62" creationId="{E6954C68-F4A8-4F2A-82C0-11A25835A8B8}"/>
          </ac:grpSpMkLst>
        </pc:grpChg>
        <pc:picChg chg="add del mod ord">
          <ac:chgData name="Rhys Quilter" userId="3c885fdb89214384" providerId="LiveId" clId="{631369CD-39C9-4948-BA72-DB927315E7A4}" dt="2023-05-13T15:31:50.961" v="256" actId="22"/>
          <ac:picMkLst>
            <pc:docMk/>
            <pc:sldMk cId="4272738697" sldId="261"/>
            <ac:picMk id="7" creationId="{D0F50E27-CA38-47D3-1A98-A46D8274CF20}"/>
          </ac:picMkLst>
        </pc:picChg>
        <pc:picChg chg="add del">
          <ac:chgData name="Rhys Quilter" userId="3c885fdb89214384" providerId="LiveId" clId="{631369CD-39C9-4948-BA72-DB927315E7A4}" dt="2023-05-13T15:32:03.569" v="274" actId="22"/>
          <ac:picMkLst>
            <pc:docMk/>
            <pc:sldMk cId="4272738697" sldId="261"/>
            <ac:picMk id="9" creationId="{1F4B270F-5951-CF2B-1881-12D92D60EFCB}"/>
          </ac:picMkLst>
        </pc:picChg>
        <pc:picChg chg="add del mod">
          <ac:chgData name="Rhys Quilter" userId="3c885fdb89214384" providerId="LiveId" clId="{631369CD-39C9-4948-BA72-DB927315E7A4}" dt="2023-05-13T15:32:57.217" v="284" actId="931"/>
          <ac:picMkLst>
            <pc:docMk/>
            <pc:sldMk cId="4272738697" sldId="261"/>
            <ac:picMk id="11" creationId="{9A2D92A2-2510-920D-E5C1-130341BE125F}"/>
          </ac:picMkLst>
        </pc:picChg>
        <pc:picChg chg="add del mod">
          <ac:chgData name="Rhys Quilter" userId="3c885fdb89214384" providerId="LiveId" clId="{631369CD-39C9-4948-BA72-DB927315E7A4}" dt="2023-05-13T15:33:04.689" v="291" actId="22"/>
          <ac:picMkLst>
            <pc:docMk/>
            <pc:sldMk cId="4272738697" sldId="261"/>
            <ac:picMk id="13" creationId="{8B03CBAA-D9A9-CEDB-EDE6-3DF1C0142FBA}"/>
          </ac:picMkLst>
        </pc:picChg>
        <pc:picChg chg="add mod">
          <ac:chgData name="Rhys Quilter" userId="3c885fdb89214384" providerId="LiveId" clId="{631369CD-39C9-4948-BA72-DB927315E7A4}" dt="2023-05-13T15:33:26.375" v="296" actId="1076"/>
          <ac:picMkLst>
            <pc:docMk/>
            <pc:sldMk cId="4272738697" sldId="261"/>
            <ac:picMk id="15" creationId="{C2D45C0B-BE5E-2EC1-BBCE-90F9BD0E51C3}"/>
          </ac:picMkLst>
        </pc:picChg>
        <pc:picChg chg="add del">
          <ac:chgData name="Rhys Quilter" userId="3c885fdb89214384" providerId="LiveId" clId="{631369CD-39C9-4948-BA72-DB927315E7A4}" dt="2023-05-13T15:32:46.347" v="280" actId="26606"/>
          <ac:picMkLst>
            <pc:docMk/>
            <pc:sldMk cId="4272738697" sldId="261"/>
            <ac:picMk id="16" creationId="{C1AD4796-F060-464A-9B99-CA7A8F803277}"/>
          </ac:picMkLst>
        </pc:picChg>
        <pc:picChg chg="add mod">
          <ac:chgData name="Rhys Quilter" userId="3c885fdb89214384" providerId="LiveId" clId="{631369CD-39C9-4948-BA72-DB927315E7A4}" dt="2023-05-13T15:37:04.211" v="313" actId="1076"/>
          <ac:picMkLst>
            <pc:docMk/>
            <pc:sldMk cId="4272738697" sldId="261"/>
            <ac:picMk id="58" creationId="{7B52055E-6A2F-A1F9-4930-B7EA4453657E}"/>
          </ac:picMkLst>
        </pc:picChg>
        <pc:picChg chg="add del">
          <ac:chgData name="Rhys Quilter" userId="3c885fdb89214384" providerId="LiveId" clId="{631369CD-39C9-4948-BA72-DB927315E7A4}" dt="2023-05-13T15:32:56.718" v="282" actId="26606"/>
          <ac:picMkLst>
            <pc:docMk/>
            <pc:sldMk cId="4272738697" sldId="261"/>
            <ac:picMk id="61" creationId="{C1AD4796-F060-464A-9B99-CA7A8F803277}"/>
          </ac:picMkLst>
        </pc:picChg>
      </pc:sldChg>
      <pc:sldChg chg="addSp delSp modSp new mod modNotesTx">
        <pc:chgData name="Rhys Quilter" userId="3c885fdb89214384" providerId="LiveId" clId="{631369CD-39C9-4948-BA72-DB927315E7A4}" dt="2023-05-14T19:27:46.054" v="759" actId="20577"/>
        <pc:sldMkLst>
          <pc:docMk/>
          <pc:sldMk cId="3760185435" sldId="262"/>
        </pc:sldMkLst>
        <pc:spChg chg="mod">
          <ac:chgData name="Rhys Quilter" userId="3c885fdb89214384" providerId="LiveId" clId="{631369CD-39C9-4948-BA72-DB927315E7A4}" dt="2023-05-13T15:08:00.810" v="122" actId="122"/>
          <ac:spMkLst>
            <pc:docMk/>
            <pc:sldMk cId="3760185435" sldId="262"/>
            <ac:spMk id="2" creationId="{33CC9978-CA49-B326-C331-ED9726D089B7}"/>
          </ac:spMkLst>
        </pc:spChg>
        <pc:spChg chg="del">
          <ac:chgData name="Rhys Quilter" userId="3c885fdb89214384" providerId="LiveId" clId="{631369CD-39C9-4948-BA72-DB927315E7A4}" dt="2023-05-13T15:07:05.543" v="45" actId="931"/>
          <ac:spMkLst>
            <pc:docMk/>
            <pc:sldMk cId="3760185435" sldId="262"/>
            <ac:spMk id="3" creationId="{04805C40-2FD8-0A48-8597-F0550A268A87}"/>
          </ac:spMkLst>
        </pc:spChg>
        <pc:spChg chg="add del mod">
          <ac:chgData name="Rhys Quilter" userId="3c885fdb89214384" providerId="LiveId" clId="{631369CD-39C9-4948-BA72-DB927315E7A4}" dt="2023-05-14T18:56:37.376" v="581" actId="931"/>
          <ac:spMkLst>
            <pc:docMk/>
            <pc:sldMk cId="3760185435" sldId="262"/>
            <ac:spMk id="4" creationId="{DBCCA60A-40F2-5F3E-F503-58517DBD969D}"/>
          </ac:spMkLst>
        </pc:spChg>
        <pc:spChg chg="add del mod">
          <ac:chgData name="Rhys Quilter" userId="3c885fdb89214384" providerId="LiveId" clId="{631369CD-39C9-4948-BA72-DB927315E7A4}" dt="2023-05-13T15:12:19.292" v="193" actId="931"/>
          <ac:spMkLst>
            <pc:docMk/>
            <pc:sldMk cId="3760185435" sldId="262"/>
            <ac:spMk id="7" creationId="{ECCD3901-29CB-C0AC-6738-79FA6A85530A}"/>
          </ac:spMkLst>
        </pc:spChg>
        <pc:picChg chg="add del mod">
          <ac:chgData name="Rhys Quilter" userId="3c885fdb89214384" providerId="LiveId" clId="{631369CD-39C9-4948-BA72-DB927315E7A4}" dt="2023-05-13T15:12:12.979" v="192" actId="478"/>
          <ac:picMkLst>
            <pc:docMk/>
            <pc:sldMk cId="3760185435" sldId="262"/>
            <ac:picMk id="5" creationId="{D14996EF-6D4B-FD02-65DA-6F86F887FC73}"/>
          </ac:picMkLst>
        </pc:picChg>
        <pc:picChg chg="add mod">
          <ac:chgData name="Rhys Quilter" userId="3c885fdb89214384" providerId="LiveId" clId="{631369CD-39C9-4948-BA72-DB927315E7A4}" dt="2023-05-14T18:56:50.850" v="615" actId="962"/>
          <ac:picMkLst>
            <pc:docMk/>
            <pc:sldMk cId="3760185435" sldId="262"/>
            <ac:picMk id="6" creationId="{26728F5A-DD31-DEF8-B078-FC6F0844D215}"/>
          </ac:picMkLst>
        </pc:picChg>
        <pc:picChg chg="add del mod">
          <ac:chgData name="Rhys Quilter" userId="3c885fdb89214384" providerId="LiveId" clId="{631369CD-39C9-4948-BA72-DB927315E7A4}" dt="2023-05-14T18:56:20.632" v="580" actId="478"/>
          <ac:picMkLst>
            <pc:docMk/>
            <pc:sldMk cId="3760185435" sldId="262"/>
            <ac:picMk id="9" creationId="{F2670EDD-5F13-7B67-C1BA-9BBDD378D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42589-F048-4DDF-BA07-F90F323E9F09}" type="datetimeFigureOut">
              <a:rPr lang="en-IE" smtClean="0"/>
              <a:t>14/05/2023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0C11-6F77-472C-BBA4-10695AE3DB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753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garos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Talk about the technologies: Open CV and Django</a:t>
            </a:r>
          </a:p>
          <a:p>
            <a:r>
              <a:rPr lang="en-IE" dirty="0"/>
              <a:t>A lot a AI development is done in a Python</a:t>
            </a:r>
          </a:p>
          <a:p>
            <a:r>
              <a:rPr lang="en-IE" dirty="0"/>
              <a:t>Server is a website, built upon Django/Python for Users</a:t>
            </a:r>
          </a:p>
          <a:p>
            <a:r>
              <a:rPr lang="en-IE" dirty="0"/>
              <a:t>Server has a REST API for the Parking Monitor Client Apps to update the Server</a:t>
            </a:r>
          </a:p>
          <a:p>
            <a:r>
              <a:rPr lang="en-IE" dirty="0"/>
              <a:t>Parking Monitor Client App uses OpenCV to determine if space is free. (using </a:t>
            </a:r>
            <a:r>
              <a:rPr lang="en-IE" b="0" i="0" u="none" strike="noStrike" dirty="0" err="1">
                <a:effectLst/>
                <a:latin typeface="-apple-system"/>
                <a:hlinkClick r:id="rId3"/>
              </a:rPr>
              <a:t>olgarose</a:t>
            </a:r>
            <a:r>
              <a:rPr lang="en-IE" b="0" i="0" u="none" strike="noStrike" dirty="0">
                <a:effectLst/>
                <a:latin typeface="-apple-system"/>
              </a:rPr>
              <a:t>)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605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Website,</a:t>
            </a:r>
          </a:p>
          <a:p>
            <a:r>
              <a:rPr lang="en-IE" dirty="0"/>
              <a:t>You can see the parking monitor data (parking availability) and with some JavaScript your distance to the parking lot </a:t>
            </a:r>
          </a:p>
          <a:p>
            <a:r>
              <a:rPr lang="en-IE" dirty="0"/>
              <a:t>You can see full details (drill-down) of any parking monitor .  Use google maps to get directions.  You have an image of the parking lot.</a:t>
            </a:r>
          </a:p>
          <a:p>
            <a:r>
              <a:rPr lang="en-IE" dirty="0"/>
              <a:t>In future releases you want to upload a current pic of the  parking 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346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 have the clients one real and one with mock data.</a:t>
            </a:r>
          </a:p>
          <a:p>
            <a:r>
              <a:rPr lang="en-IE" dirty="0"/>
              <a:t>On the left , the real client</a:t>
            </a:r>
          </a:p>
          <a:p>
            <a:r>
              <a:rPr lang="en-IE" dirty="0"/>
              <a:t>The real client takes data from a pre recorded video source.</a:t>
            </a:r>
          </a:p>
          <a:p>
            <a:r>
              <a:rPr lang="en-IE" dirty="0"/>
              <a:t>In this image we can see three spots are vacant and one is occupied</a:t>
            </a:r>
          </a:p>
          <a:p>
            <a:endParaRPr lang="en-IE" dirty="0"/>
          </a:p>
          <a:p>
            <a:r>
              <a:rPr lang="en-IE" dirty="0"/>
              <a:t>On the right the mock client</a:t>
            </a:r>
          </a:p>
          <a:p>
            <a:r>
              <a:rPr lang="en-IE" dirty="0"/>
              <a:t>The mock sends random parking data put requests to the server at random times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10C11-6F77-472C-BBA4-10695AE3DB90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126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hys-lit/perfect-parking-fy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4490-A2D1-8F5D-5B39-CFD0A1A02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Perfect parking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A27BE-E971-A621-6D9B-6ABCB70AC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By Rhys quilter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Available at       </a:t>
            </a:r>
            <a:r>
              <a:rPr lang="en-IE" b="0" cap="none" dirty="0">
                <a:solidFill>
                  <a:srgbClr val="D4D4D4"/>
                </a:solidFill>
                <a:effectLst/>
                <a:latin typeface="Consolas" panose="020B0609020204030204" pitchFamily="49" charset="0"/>
                <a:hlinkClick r:id="rId2"/>
              </a:rPr>
              <a:t>https://github.com/rhys-lit/perfect-parking-fyp</a:t>
            </a:r>
            <a:endParaRPr lang="en-IE" b="0" cap="none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E" dirty="0"/>
          </a:p>
        </p:txBody>
      </p:sp>
      <p:pic>
        <p:nvPicPr>
          <p:cNvPr id="5" name="Picture 4" descr="A black cat with a white circ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9F12803-4AB7-F152-7665-8D50E241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18" y="4902691"/>
            <a:ext cx="302264" cy="295693"/>
          </a:xfrm>
          <a:prstGeom prst="rect">
            <a:avLst/>
          </a:prstGeom>
        </p:spPr>
      </p:pic>
      <p:pic>
        <p:nvPicPr>
          <p:cNvPr id="7" name="Picture 6" descr="A qr code with a lion head&#10;&#10;Description automatically generated">
            <a:extLst>
              <a:ext uri="{FF2B5EF4-FFF2-40B4-BE49-F238E27FC236}">
                <a16:creationId xmlns:a16="http://schemas.microsoft.com/office/drawing/2014/main" id="{D4D317DF-C6E8-397A-51FA-672545F4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62" y="899894"/>
            <a:ext cx="2832537" cy="2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63A-F5F7-3030-9A6A-69F312A1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22DC-389D-B30E-B469-AFE8162E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provide a central database of all parking spaces in a 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determine the status of the parking spots i.e., free or occupied.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ADBAC7"/>
                </a:solidFill>
                <a:effectLst/>
                <a:latin typeface="-apple-system"/>
              </a:rPr>
              <a:t>To reduce the time motorists spend looking for parking in cities.</a:t>
            </a:r>
          </a:p>
          <a:p>
            <a:endParaRPr lang="en-IE" dirty="0"/>
          </a:p>
        </p:txBody>
      </p:sp>
      <p:pic>
        <p:nvPicPr>
          <p:cNvPr id="5" name="Picture 4" descr="A picture containing text, vehicle, land vehicle, outdoor&#10;&#10;Description automatically generated">
            <a:extLst>
              <a:ext uri="{FF2B5EF4-FFF2-40B4-BE49-F238E27FC236}">
                <a16:creationId xmlns:a16="http://schemas.microsoft.com/office/drawing/2014/main" id="{5C9BA9E2-8D12-C24F-7BE8-3488E3B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67" y="4327275"/>
            <a:ext cx="7085888" cy="19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9978-CA49-B326-C331-ED9726D0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Client – Server Architecture </a:t>
            </a:r>
          </a:p>
        </p:txBody>
      </p:sp>
      <p:pic>
        <p:nvPicPr>
          <p:cNvPr id="6" name="Content Placeholder 5" descr="Client - Server&#10;">
            <a:extLst>
              <a:ext uri="{FF2B5EF4-FFF2-40B4-BE49-F238E27FC236}">
                <a16:creationId xmlns:a16="http://schemas.microsoft.com/office/drawing/2014/main" id="{26728F5A-DD31-DEF8-B078-FC6F0844D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1044" y="2249488"/>
            <a:ext cx="8746738" cy="3541712"/>
          </a:xfrm>
        </p:spPr>
      </p:pic>
    </p:spTree>
    <p:extLst>
      <p:ext uri="{BB962C8B-B14F-4D97-AF65-F5344CB8AC3E}">
        <p14:creationId xmlns:p14="http://schemas.microsoft.com/office/powerpoint/2010/main" val="376018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(Server)</a:t>
            </a:r>
          </a:p>
        </p:txBody>
      </p:sp>
      <p:pic>
        <p:nvPicPr>
          <p:cNvPr id="5" name="Content Placeholder 4" descr="Server Screeshot">
            <a:extLst>
              <a:ext uri="{FF2B5EF4-FFF2-40B4-BE49-F238E27FC236}">
                <a16:creationId xmlns:a16="http://schemas.microsoft.com/office/drawing/2014/main" id="{03268CF8-03DE-88E2-02C4-B4719270D9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1413" y="2249489"/>
            <a:ext cx="4878387" cy="3541711"/>
          </a:xfrm>
        </p:spPr>
      </p:pic>
      <p:pic>
        <p:nvPicPr>
          <p:cNvPr id="8" name="Content Placeholder 7" descr="A screenshot of a map">
            <a:extLst>
              <a:ext uri="{FF2B5EF4-FFF2-40B4-BE49-F238E27FC236}">
                <a16:creationId xmlns:a16="http://schemas.microsoft.com/office/drawing/2014/main" id="{FEFFE49C-AE79-004E-7F68-49E5C3695F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8762" y="2249488"/>
            <a:ext cx="4842089" cy="3541712"/>
          </a:xfrm>
        </p:spPr>
      </p:pic>
    </p:spTree>
    <p:extLst>
      <p:ext uri="{BB962C8B-B14F-4D97-AF65-F5344CB8AC3E}">
        <p14:creationId xmlns:p14="http://schemas.microsoft.com/office/powerpoint/2010/main" val="372548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BB3A-9D5B-E73A-9FA3-448361B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Perfect Parking (Client)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03226-3A37-F2A1-D6A7-678F2608E8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dirty="0"/>
              <a:t>Client</a:t>
            </a:r>
          </a:p>
          <a:p>
            <a:pPr marL="0" indent="0" algn="ctr">
              <a:buNone/>
            </a:pP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28AC2-4B37-EC05-FAE0-2853D9DE9A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dirty="0"/>
              <a:t>Mock Client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D45C0B-BE5E-2EC1-BBCE-90F9BD0E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99" y="2892169"/>
            <a:ext cx="4061812" cy="274343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B52055E-6A2F-A1F9-4930-B7EA4453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78" y="2887763"/>
            <a:ext cx="4594052" cy="27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106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Content Placeholder 6" descr="Yellow question mark">
            <a:extLst>
              <a:ext uri="{FF2B5EF4-FFF2-40B4-BE49-F238E27FC236}">
                <a16:creationId xmlns:a16="http://schemas.microsoft.com/office/drawing/2014/main" id="{E2D047D9-B3E2-5230-3F46-57E53594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2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11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2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EA9376-1A59-A06B-597F-AEB5F871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4F681-4CE3-5712-C9D6-444D580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64135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290</TotalTime>
  <Words>278</Words>
  <Application>Microsoft Office PowerPoint</Application>
  <PresentationFormat>Widescreen</PresentationFormat>
  <Paragraphs>35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Consolas</vt:lpstr>
      <vt:lpstr>Tw Cen MT</vt:lpstr>
      <vt:lpstr>Circuit</vt:lpstr>
      <vt:lpstr>Perfect parking</vt:lpstr>
      <vt:lpstr>Introduction</vt:lpstr>
      <vt:lpstr>Client – Server Architecture </vt:lpstr>
      <vt:lpstr>Perfect Parking (Server)</vt:lpstr>
      <vt:lpstr>Perfect Parking (Client)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Perfect parking</dc:title>
  <dc:creator>rhys quilter</dc:creator>
  <cp:lastModifiedBy>Rhys Quilter</cp:lastModifiedBy>
  <cp:revision>1</cp:revision>
  <dcterms:created xsi:type="dcterms:W3CDTF">2023-05-13T14:15:33Z</dcterms:created>
  <dcterms:modified xsi:type="dcterms:W3CDTF">2023-05-14T20:15:29Z</dcterms:modified>
</cp:coreProperties>
</file>